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92" d="100"/>
          <a:sy n="92" d="100"/>
        </p:scale>
        <p:origin x="173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Modifier les styles du texte du masque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28690BA-5DBA-45B6-960E-55C3D67B1D71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28/01/2019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4BF6090-912A-4817-95FA-DF8BDC943ADC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2C2FD31-4221-4A0E-AFE7-FBA381A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7" y="1724400"/>
            <a:ext cx="12189007" cy="4323240"/>
          </a:xfrm>
          <a:prstGeom prst="rect">
            <a:avLst/>
          </a:prstGeom>
        </p:spPr>
      </p:pic>
      <p:sp>
        <p:nvSpPr>
          <p:cNvPr id="82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 dirty="0"/>
          </a:p>
        </p:txBody>
      </p:sp>
      <p:sp>
        <p:nvSpPr>
          <p:cNvPr id="84" name="CustomShape 3"/>
          <p:cNvSpPr/>
          <p:nvPr/>
        </p:nvSpPr>
        <p:spPr>
          <a:xfrm>
            <a:off x="2075040" y="6396480"/>
            <a:ext cx="804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Anki Sami – Rodriguez Benjamin – Simajchel Yann</a:t>
            </a:r>
            <a:endParaRPr lang="fr-FR" sz="2400" b="0" strike="noStrike" spc="-1">
              <a:latin typeface="Arial"/>
            </a:endParaRPr>
          </a:p>
        </p:txBody>
      </p:sp>
      <p:pic>
        <p:nvPicPr>
          <p:cNvPr id="85" name="Image 12"/>
          <p:cNvPicPr/>
          <p:nvPr/>
        </p:nvPicPr>
        <p:blipFill>
          <a:blip r:embed="rId3"/>
          <a:stretch/>
        </p:blipFill>
        <p:spPr>
          <a:xfrm>
            <a:off x="4208040" y="91080"/>
            <a:ext cx="3775680" cy="969120"/>
          </a:xfrm>
          <a:prstGeom prst="rect">
            <a:avLst/>
          </a:prstGeom>
          <a:ln>
            <a:noFill/>
          </a:ln>
        </p:spPr>
      </p:pic>
      <p:sp>
        <p:nvSpPr>
          <p:cNvPr id="87" name="TextShape 4"/>
          <p:cNvSpPr txBox="1"/>
          <p:nvPr/>
        </p:nvSpPr>
        <p:spPr>
          <a:xfrm>
            <a:off x="3312000" y="1102680"/>
            <a:ext cx="5544000" cy="55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fr-FR" sz="1800" b="1" strike="noStrike" spc="-1">
                <a:latin typeface="Arial"/>
              </a:rPr>
              <a:t>Site d’apprentissage par flashcards</a:t>
            </a:r>
          </a:p>
        </p:txBody>
      </p:sp>
      <p:pic>
        <p:nvPicPr>
          <p:cNvPr id="88" name="Image 87"/>
          <p:cNvPicPr/>
          <p:nvPr/>
        </p:nvPicPr>
        <p:blipFill>
          <a:blip r:embed="rId4"/>
          <a:stretch/>
        </p:blipFill>
        <p:spPr>
          <a:xfrm>
            <a:off x="10384200" y="51120"/>
            <a:ext cx="1797840" cy="1604880"/>
          </a:xfrm>
          <a:prstGeom prst="rect">
            <a:avLst/>
          </a:prstGeom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9ABBE5C-35A5-484B-A015-A615ABD312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59" y="1724400"/>
            <a:ext cx="8348682" cy="432324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 flipH="1" flipV="1">
            <a:off x="0" y="6192000"/>
            <a:ext cx="12191760" cy="7545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Evolutions possibles</a:t>
            </a:r>
            <a:endParaRPr lang="fr-FR" sz="4400" b="0" strike="noStrike" spc="-1" dirty="0">
              <a:latin typeface="Arial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838260" y="2656864"/>
            <a:ext cx="10515240" cy="260267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4000" b="0" strike="noStrike" spc="-1" dirty="0">
                <a:solidFill>
                  <a:srgbClr val="000000"/>
                </a:solidFill>
                <a:latin typeface="Calibri"/>
              </a:rPr>
              <a:t>Plusieurs langues possibles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4000" b="0" strike="noStrike" spc="-1" dirty="0">
                <a:solidFill>
                  <a:srgbClr val="000000"/>
                </a:solidFill>
                <a:latin typeface="Calibri"/>
              </a:rPr>
              <a:t>Date d’échéance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4000" spc="-1" dirty="0">
                <a:solidFill>
                  <a:srgbClr val="000000"/>
                </a:solidFill>
                <a:latin typeface="Calibri"/>
              </a:rPr>
              <a:t>Historique des parties jouées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4000" b="0" strike="noStrike" spc="-1" dirty="0">
                <a:solidFill>
                  <a:srgbClr val="000000"/>
                </a:solidFill>
                <a:latin typeface="Calibri"/>
              </a:rPr>
              <a:t>Progress bar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1" name="Image 2"/>
          <p:cNvPicPr/>
          <p:nvPr/>
        </p:nvPicPr>
        <p:blipFill>
          <a:blip r:embed="rId2"/>
          <a:stretch/>
        </p:blipFill>
        <p:spPr>
          <a:xfrm>
            <a:off x="10162800" y="629460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7" name="Graphique 6" descr="Tendance à la hausse">
            <a:extLst>
              <a:ext uri="{FF2B5EF4-FFF2-40B4-BE49-F238E27FC236}">
                <a16:creationId xmlns:a16="http://schemas.microsoft.com/office/drawing/2014/main" id="{E9E6A170-F6F4-4196-A72B-2712DAF06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8564" y="3111687"/>
            <a:ext cx="1693025" cy="169302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 flipH="1" flipV="1">
            <a:off x="0" y="6119640"/>
            <a:ext cx="12191760" cy="827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TextShape 3"/>
          <p:cNvSpPr txBox="1"/>
          <p:nvPr/>
        </p:nvSpPr>
        <p:spPr>
          <a:xfrm>
            <a:off x="838080" y="1724400"/>
            <a:ext cx="10515240" cy="4395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spc="-1" dirty="0">
                <a:solidFill>
                  <a:srgbClr val="000000"/>
                </a:solidFill>
                <a:latin typeface="Calibri"/>
              </a:rPr>
              <a:t>Concept des flashcards</a:t>
            </a: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Objectifs du projet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Arborescence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MCD (Modèle conceptuel de données)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Objectifs fixés </a:t>
            </a:r>
            <a:r>
              <a:rPr lang="fr-FR" sz="4400" spc="-1" dirty="0">
                <a:solidFill>
                  <a:srgbClr val="000000"/>
                </a:solidFill>
                <a:latin typeface="Calibri"/>
              </a:rPr>
              <a:t>pour la recette</a:t>
            </a: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Démonstration du site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500" indent="-5715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Contexte de la présentation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Image 12"/>
          <p:cNvPicPr/>
          <p:nvPr/>
        </p:nvPicPr>
        <p:blipFill>
          <a:blip r:embed="rId2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7" name="Graphique 6" descr="Enseignant">
            <a:extLst>
              <a:ext uri="{FF2B5EF4-FFF2-40B4-BE49-F238E27FC236}">
                <a16:creationId xmlns:a16="http://schemas.microsoft.com/office/drawing/2014/main" id="{8A0846A3-A392-4B82-AF45-4C3F26273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4752" y="1724400"/>
            <a:ext cx="1903615" cy="190361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 flipH="1" flipV="1">
            <a:off x="0" y="6119640"/>
            <a:ext cx="12191760" cy="827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TextShape 4"/>
          <p:cNvSpPr txBox="1"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Contexte de la présentation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Image 12"/>
          <p:cNvPicPr/>
          <p:nvPr/>
        </p:nvPicPr>
        <p:blipFill>
          <a:blip r:embed="rId2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AD03A0D-A1A5-4695-9FFC-6757658FC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78" y="2460713"/>
            <a:ext cx="8504644" cy="267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793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 flipH="1" flipV="1">
            <a:off x="0" y="604764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3"/>
          <p:cNvSpPr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Objectifs du projet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97" name="TextShape 4"/>
          <p:cNvSpPr txBox="1"/>
          <p:nvPr/>
        </p:nvSpPr>
        <p:spPr>
          <a:xfrm>
            <a:off x="0" y="1724400"/>
            <a:ext cx="12115800" cy="43232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Site d’apprentissage par flashcards</a:t>
            </a: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Une nouvelle façon d’apprendre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4 Grandes parties: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1. Un utilisateur peut apprendre grâce aux flashcards. 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2. Un utilisateur peut aller sur le forum et échanger avec les autres utilisateurs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3. Un utilisateur peut aller sur son profil et modifier ses infos personnelles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4. Un utilisateur peut aller sur le « 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Cardstore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 » et apprendre avec de nouveaux decks et partager les siens</a:t>
            </a:r>
          </a:p>
        </p:txBody>
      </p:sp>
      <p:pic>
        <p:nvPicPr>
          <p:cNvPr id="98" name="Image 11"/>
          <p:cNvPicPr/>
          <p:nvPr/>
        </p:nvPicPr>
        <p:blipFill>
          <a:blip r:embed="rId2"/>
          <a:stretch/>
        </p:blipFill>
        <p:spPr>
          <a:xfrm>
            <a:off x="10107720" y="628596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7" name="Graphique 6" descr="Centre de cible">
            <a:extLst>
              <a:ext uri="{FF2B5EF4-FFF2-40B4-BE49-F238E27FC236}">
                <a16:creationId xmlns:a16="http://schemas.microsoft.com/office/drawing/2014/main" id="{39474764-E119-4E24-8CB5-D09CD2674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1718" y="1724400"/>
            <a:ext cx="2058022" cy="205802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2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Arborescence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 flipH="1" flipV="1">
            <a:off x="0" y="604800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3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136E150-8208-4C3A-8438-01EB4D3003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4"/>
          <a:stretch/>
        </p:blipFill>
        <p:spPr>
          <a:xfrm>
            <a:off x="2920633" y="1724400"/>
            <a:ext cx="6350734" cy="4323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3"/>
          <p:cNvSpPr/>
          <p:nvPr/>
        </p:nvSpPr>
        <p:spPr>
          <a:xfrm flipH="1" flipV="1">
            <a:off x="360" y="595728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MCD (Modèle conceptuel de données)</a:t>
            </a:r>
            <a:endParaRPr lang="fr-FR" sz="4400" b="0" strike="noStrike" spc="-1">
              <a:latin typeface="Arial"/>
            </a:endParaRPr>
          </a:p>
        </p:txBody>
      </p:sp>
      <p:pic>
        <p:nvPicPr>
          <p:cNvPr id="108" name="Image 11"/>
          <p:cNvPicPr/>
          <p:nvPr/>
        </p:nvPicPr>
        <p:blipFill>
          <a:blip r:embed="rId2"/>
          <a:stretch/>
        </p:blipFill>
        <p:spPr>
          <a:xfrm>
            <a:off x="10157760" y="619848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CBF500-4D86-4013-9F7D-666F4DFF0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91" y="1174271"/>
            <a:ext cx="9278529" cy="568336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Objectifs fixés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112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sp>
        <p:nvSpPr>
          <p:cNvPr id="113" name="TextShape 4"/>
          <p:cNvSpPr txBox="1"/>
          <p:nvPr/>
        </p:nvSpPr>
        <p:spPr>
          <a:xfrm>
            <a:off x="2160000" y="1724400"/>
            <a:ext cx="8568000" cy="432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I. Inscription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II. Profil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III. Inventaire de deck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IV. Forum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spc="-1" dirty="0">
                <a:latin typeface="Arial"/>
              </a:rPr>
              <a:t>V. </a:t>
            </a:r>
            <a:r>
              <a:rPr lang="fr-FR" sz="4800" spc="-1" dirty="0" err="1">
                <a:latin typeface="Arial"/>
              </a:rPr>
              <a:t>Cards</a:t>
            </a:r>
            <a:r>
              <a:rPr lang="fr-FR" sz="4800" spc="-1" dirty="0">
                <a:latin typeface="Arial"/>
              </a:rPr>
              <a:t> Store</a:t>
            </a:r>
            <a:endParaRPr lang="fr-FR" sz="4800" b="0" strike="noStrike" spc="-1" dirty="0">
              <a:latin typeface="Arial"/>
            </a:endParaRP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Algorithme de jeu</a:t>
            </a:r>
          </a:p>
        </p:txBody>
      </p:sp>
      <p:pic>
        <p:nvPicPr>
          <p:cNvPr id="7" name="Graphique 6" descr="Liste de vérification">
            <a:extLst>
              <a:ext uri="{FF2B5EF4-FFF2-40B4-BE49-F238E27FC236}">
                <a16:creationId xmlns:a16="http://schemas.microsoft.com/office/drawing/2014/main" id="{3033DF42-8063-45ED-93C2-112ABDE08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2000" y="3026145"/>
            <a:ext cx="1724399" cy="172439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6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sp>
        <p:nvSpPr>
          <p:cNvPr id="14" name="CustomShape 3">
            <a:extLst>
              <a:ext uri="{FF2B5EF4-FFF2-40B4-BE49-F238E27FC236}">
                <a16:creationId xmlns:a16="http://schemas.microsoft.com/office/drawing/2014/main" id="{A018A6DB-178A-4F0E-879F-A32CD8FF989E}"/>
              </a:ext>
            </a:extLst>
          </p:cNvPr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pc="-1" dirty="0">
                <a:solidFill>
                  <a:srgbClr val="000000"/>
                </a:solidFill>
                <a:latin typeface="Calibri Light"/>
              </a:rPr>
              <a:t>Présentation du Trello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A84930B-AEFC-44FC-9882-FB23B0E14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992" y="1724392"/>
            <a:ext cx="7685775" cy="432324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 flipH="1" flipV="1">
            <a:off x="0" y="5634360"/>
            <a:ext cx="12191760" cy="13129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Démonstration du site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126" name="Image 11"/>
          <p:cNvPicPr/>
          <p:nvPr/>
        </p:nvPicPr>
        <p:blipFill>
          <a:blip r:embed="rId2"/>
          <a:stretch/>
        </p:blipFill>
        <p:spPr>
          <a:xfrm>
            <a:off x="9976320" y="617760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9274AC7-D411-455C-9681-1B9A86ADC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80" y="1724400"/>
            <a:ext cx="6951040" cy="390996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3079</TotalTime>
  <Words>155</Words>
  <Application>Microsoft Office PowerPoint</Application>
  <PresentationFormat>Grand écran</PresentationFormat>
  <Paragraphs>34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8" baseType="lpstr">
      <vt:lpstr>Arial</vt:lpstr>
      <vt:lpstr>Baskerville</vt:lpstr>
      <vt:lpstr>Calibri</vt:lpstr>
      <vt:lpstr>Calibri Light</vt:lpstr>
      <vt:lpstr>DejaVu Sans</vt:lpstr>
      <vt:lpstr>Times New Roman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KERRAD Ryan</dc:creator>
  <dc:description/>
  <cp:lastModifiedBy>Benjamin RODRIGUEZ</cp:lastModifiedBy>
  <cp:revision>32</cp:revision>
  <dcterms:created xsi:type="dcterms:W3CDTF">2018-11-26T08:16:18Z</dcterms:created>
  <dcterms:modified xsi:type="dcterms:W3CDTF">2019-01-28T14:08:37Z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